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268" r:id="rId3"/>
    <p:sldId id="261" r:id="rId4"/>
    <p:sldId id="267" r:id="rId5"/>
    <p:sldId id="260" r:id="rId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12" autoAdjust="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na Betencourt" userId="97f33330-1064-4fb3-aea5-70502a28e7b8" providerId="ADAL" clId="{BE2B0924-6D98-4880-81A7-43F70DBA9FE3}"/>
    <pc:docChg chg="modSld modMainMaster">
      <pc:chgData name="Joana Betencourt" userId="97f33330-1064-4fb3-aea5-70502a28e7b8" providerId="ADAL" clId="{BE2B0924-6D98-4880-81A7-43F70DBA9FE3}" dt="2026-03-06T12:06:37.081" v="3" actId="20577"/>
      <pc:docMkLst>
        <pc:docMk/>
      </pc:docMkLst>
      <pc:sldChg chg="modSp mod">
        <pc:chgData name="Joana Betencourt" userId="97f33330-1064-4fb3-aea5-70502a28e7b8" providerId="ADAL" clId="{BE2B0924-6D98-4880-81A7-43F70DBA9FE3}" dt="2026-03-06T12:06:29.040" v="1" actId="6549"/>
        <pc:sldMkLst>
          <pc:docMk/>
          <pc:sldMk cId="0" sldId="262"/>
        </pc:sldMkLst>
        <pc:spChg chg="mod">
          <ac:chgData name="Joana Betencourt" userId="97f33330-1064-4fb3-aea5-70502a28e7b8" providerId="ADAL" clId="{BE2B0924-6D98-4880-81A7-43F70DBA9FE3}" dt="2026-03-06T12:06:29.040" v="1" actId="6549"/>
          <ac:spMkLst>
            <pc:docMk/>
            <pc:sldMk cId="0" sldId="262"/>
            <ac:spMk id="2" creationId="{00000000-0000-0000-0000-000000000000}"/>
          </ac:spMkLst>
        </pc:spChg>
      </pc:sldChg>
      <pc:sldMasterChg chg="modSp mod">
        <pc:chgData name="Joana Betencourt" userId="97f33330-1064-4fb3-aea5-70502a28e7b8" providerId="ADAL" clId="{BE2B0924-6D98-4880-81A7-43F70DBA9FE3}" dt="2026-03-06T12:06:37.081" v="3" actId="20577"/>
        <pc:sldMasterMkLst>
          <pc:docMk/>
          <pc:sldMasterMk cId="0" sldId="2147483648"/>
        </pc:sldMasterMkLst>
        <pc:spChg chg="mod">
          <ac:chgData name="Joana Betencourt" userId="97f33330-1064-4fb3-aea5-70502a28e7b8" providerId="ADAL" clId="{BE2B0924-6D98-4880-81A7-43F70DBA9FE3}" dt="2026-03-06T12:06:37.081" v="3" actId="20577"/>
          <ac:spMkLst>
            <pc:docMk/>
            <pc:sldMasterMk cId="0" sldId="2147483648"/>
            <ac:spMk id="7" creationId="{00000000-0000-0000-0000-000000000000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8E4E5-DA18-4885-B7AF-8FEBAAC55438}" type="datetimeFigureOut">
              <a:rPr lang="en-GB" smtClean="0"/>
              <a:pPr/>
              <a:t>06/03/2026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6E656-7BCA-47BA-932F-B9CCCDF33D5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6E656-7BCA-47BA-932F-B9CCCDF33D5D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044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3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1430587" y="6610350"/>
            <a:ext cx="761404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1430596" y="6610350"/>
            <a:ext cx="761404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277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33317" y="6616700"/>
            <a:ext cx="481055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800" dirty="0">
                <a:solidFill>
                  <a:srgbClr val="002569"/>
                </a:solidFill>
              </a:rPr>
              <a:t>Agency xxx, version</a:t>
            </a:r>
            <a:r>
              <a:rPr lang="en-GB" sz="800" baseline="0" dirty="0">
                <a:solidFill>
                  <a:srgbClr val="002569"/>
                </a:solidFill>
              </a:rPr>
              <a:t> xx</a:t>
            </a:r>
            <a:r>
              <a:rPr lang="en-GB" sz="800" dirty="0">
                <a:solidFill>
                  <a:srgbClr val="002569"/>
                </a:solidFill>
              </a:rPr>
              <a:t>,  Date</a:t>
            </a:r>
            <a:r>
              <a:rPr lang="en-GB" sz="800" baseline="0" dirty="0">
                <a:solidFill>
                  <a:srgbClr val="002569"/>
                </a:solidFill>
              </a:rPr>
              <a:t> xx 2026 [update in the slide master]</a:t>
            </a:r>
            <a:endParaRPr lang="en-GB" sz="800" dirty="0">
              <a:solidFill>
                <a:srgbClr val="002569"/>
              </a:solidFill>
            </a:endParaRPr>
          </a:p>
        </p:txBody>
      </p:sp>
      <p:sp>
        <p:nvSpPr>
          <p:cNvPr id="9" name="Rectangle 6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1411369" y="6616700"/>
            <a:ext cx="761404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8976320" y="6165304"/>
            <a:ext cx="172819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800" dirty="0">
                <a:solidFill>
                  <a:srgbClr val="002569"/>
                </a:solidFill>
              </a:rPr>
              <a:t>Add CGMS agency logo here (in the slide master)</a:t>
            </a:r>
          </a:p>
        </p:txBody>
      </p:sp>
      <p:pic>
        <p:nvPicPr>
          <p:cNvPr id="4" name="Picture 2" descr="cgmsletter">
            <a:extLst>
              <a:ext uri="{FF2B5EF4-FFF2-40B4-BE49-F238E27FC236}">
                <a16:creationId xmlns:a16="http://schemas.microsoft.com/office/drawing/2014/main" id="{E8053447-E41A-E048-4AB3-7AE80214BC9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3364" y="5334718"/>
            <a:ext cx="11606617" cy="1281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7688" y="2348880"/>
            <a:ext cx="7380312" cy="3312368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[Title]</a:t>
            </a:r>
            <a:br>
              <a:rPr lang="en-GB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br>
              <a:rPr lang="en-GB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Presented to CGMS-54 [Plenary or Working Group X] session, agenda item [xx]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82C55-2321-4F46-8C0F-F5825A7F787A}"/>
              </a:ext>
            </a:extLst>
          </p:cNvPr>
          <p:cNvSpPr txBox="1"/>
          <p:nvPr/>
        </p:nvSpPr>
        <p:spPr>
          <a:xfrm>
            <a:off x="4367809" y="436582"/>
            <a:ext cx="72008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" dirty="0"/>
              <a:t>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03512" y="476672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Executive summary of the WP</a:t>
            </a:r>
          </a:p>
        </p:txBody>
      </p:sp>
      <p:cxnSp>
        <p:nvCxnSpPr>
          <p:cNvPr id="295" name="Straight Connector 95"/>
          <p:cNvCxnSpPr>
            <a:cxnSpLocks noChangeShapeType="1"/>
          </p:cNvCxnSpPr>
          <p:nvPr/>
        </p:nvCxnSpPr>
        <p:spPr bwMode="auto">
          <a:xfrm rot="10800000" flipV="1">
            <a:off x="-720969" y="4722813"/>
            <a:ext cx="228600" cy="15081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sp>
        <p:nvSpPr>
          <p:cNvPr id="102" name="TextBox 101"/>
          <p:cNvSpPr txBox="1"/>
          <p:nvPr/>
        </p:nvSpPr>
        <p:spPr>
          <a:xfrm>
            <a:off x="1703512" y="980728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Please include an executive summary of the paper. It will be included in the final report.</a:t>
            </a:r>
          </a:p>
        </p:txBody>
      </p:sp>
    </p:spTree>
    <p:extLst>
      <p:ext uri="{BB962C8B-B14F-4D97-AF65-F5344CB8AC3E}">
        <p14:creationId xmlns:p14="http://schemas.microsoft.com/office/powerpoint/2010/main" val="3622872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03512" y="476672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xxx</a:t>
            </a:r>
          </a:p>
        </p:txBody>
      </p:sp>
      <p:cxnSp>
        <p:nvCxnSpPr>
          <p:cNvPr id="295" name="Straight Connector 95"/>
          <p:cNvCxnSpPr>
            <a:cxnSpLocks noChangeShapeType="1"/>
          </p:cNvCxnSpPr>
          <p:nvPr/>
        </p:nvCxnSpPr>
        <p:spPr bwMode="auto">
          <a:xfrm rot="10800000" flipV="1">
            <a:off x="-720969" y="4722813"/>
            <a:ext cx="228600" cy="15081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sp>
        <p:nvSpPr>
          <p:cNvPr id="102" name="TextBox 101"/>
          <p:cNvSpPr txBox="1"/>
          <p:nvPr/>
        </p:nvSpPr>
        <p:spPr>
          <a:xfrm>
            <a:off x="1703512" y="980728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xxx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4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764705"/>
            <a:ext cx="8496944" cy="203132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... 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Reference to HLPP….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Key issues of relevance to CGMS: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5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47528" y="764705"/>
            <a:ext cx="6192688" cy="203132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... 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 endorsement…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 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actioning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…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To be considered by CGMS: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97</Words>
  <Application>Microsoft Office PowerPoint</Application>
  <PresentationFormat>Widescreen</PresentationFormat>
  <Paragraphs>27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 Theme</vt:lpstr>
      <vt:lpstr>[Title]  Presented to CGMS-54 [Plenary or Working Group X] session, agenda item [xx]</vt:lpstr>
      <vt:lpstr>PowerPoint Presentation</vt:lpstr>
      <vt:lpstr>PowerPoint Presentation</vt:lpstr>
      <vt:lpstr>PowerPoint Presentation</vt:lpstr>
      <vt:lpstr>PowerPoint Presentation</vt:lpstr>
    </vt:vector>
  </TitlesOfParts>
  <Company>EUMETSAT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Anne Taube</dc:creator>
  <cp:lastModifiedBy>Joana Betencourt</cp:lastModifiedBy>
  <cp:revision>42</cp:revision>
  <dcterms:created xsi:type="dcterms:W3CDTF">2012-07-10T09:16:32Z</dcterms:created>
  <dcterms:modified xsi:type="dcterms:W3CDTF">2026-03-06T12:06:41Z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M_DOCNUM">
    <vt:lpwstr>743908</vt:lpwstr>
  </property>
  <property fmtid="{D5CDD505-2E9C-101B-9397-08002B2CF9AE}" pid="3" name="DM_DOCNAME">
    <vt:lpwstr>TEMPLATE - CGMS (generic)_viewgraph</vt:lpwstr>
  </property>
  <property fmtid="{D5CDD505-2E9C-101B-9397-08002B2CF9AE}" pid="4" name="DM_AUTHOR">
    <vt:lpwstr>Anne Taube</vt:lpwstr>
  </property>
  <property fmtid="{D5CDD505-2E9C-101B-9397-08002B2CF9AE}" pid="5" name="DM_E_DOC_NO">
    <vt:lpwstr>EUM/CGMS/TEM/19/743908</vt:lpwstr>
  </property>
  <property fmtid="{D5CDD505-2E9C-101B-9397-08002B2CF9AE}" pid="6" name="DM_E_VER_NO">
    <vt:lpwstr>1C Draft</vt:lpwstr>
  </property>
  <property fmtid="{D5CDD505-2E9C-101B-9397-08002B2CF9AE}" pid="7" name="DM_E_ISS_DATE">
    <vt:lpwstr>9 December 2022</vt:lpwstr>
  </property>
  <property fmtid="{D5CDD505-2E9C-101B-9397-08002B2CF9AE}" pid="8" name="DM_E_FROM_PERS2">
    <vt:lpwstr/>
  </property>
  <property fmtid="{D5CDD505-2E9C-101B-9397-08002B2CF9AE}" pid="9" name="DM_E_CONFID">
    <vt:lpwstr/>
  </property>
  <property fmtid="{D5CDD505-2E9C-101B-9397-08002B2CF9AE}" pid="10" name="DM_E_WBS_CODE">
    <vt:lpwstr/>
  </property>
  <property fmtid="{D5CDD505-2E9C-101B-9397-08002B2CF9AE}" pid="11" name="DM_E_DISTRIB">
    <vt:lpwstr>CGMS web site</vt:lpwstr>
  </property>
  <property fmtid="{D5CDD505-2E9C-101B-9397-08002B2CF9AE}" pid="12" name="DIGITAL_SIGNATURE">
    <vt:lpwstr/>
  </property>
</Properties>
</file>